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23" r:id="rId2"/>
    <p:sldId id="341" r:id="rId3"/>
    <p:sldId id="340" r:id="rId4"/>
    <p:sldId id="339" r:id="rId5"/>
    <p:sldId id="324" r:id="rId6"/>
    <p:sldId id="335" r:id="rId7"/>
    <p:sldId id="336" r:id="rId8"/>
    <p:sldId id="345" r:id="rId9"/>
    <p:sldId id="342" r:id="rId10"/>
    <p:sldId id="343" r:id="rId11"/>
    <p:sldId id="344" r:id="rId12"/>
    <p:sldId id="346" r:id="rId13"/>
    <p:sldId id="334" r:id="rId14"/>
    <p:sldId id="325" r:id="rId15"/>
    <p:sldId id="326" r:id="rId16"/>
    <p:sldId id="327" r:id="rId17"/>
    <p:sldId id="329" r:id="rId18"/>
    <p:sldId id="328" r:id="rId19"/>
    <p:sldId id="330" r:id="rId20"/>
    <p:sldId id="331" r:id="rId21"/>
    <p:sldId id="318" r:id="rId22"/>
    <p:sldId id="312" r:id="rId23"/>
    <p:sldId id="313" r:id="rId24"/>
    <p:sldId id="314" r:id="rId25"/>
    <p:sldId id="319" r:id="rId26"/>
    <p:sldId id="316" r:id="rId27"/>
    <p:sldId id="317" r:id="rId28"/>
    <p:sldId id="315" r:id="rId29"/>
    <p:sldId id="320" r:id="rId30"/>
    <p:sldId id="321" r:id="rId31"/>
    <p:sldId id="322" r:id="rId32"/>
    <p:sldId id="299" r:id="rId33"/>
    <p:sldId id="307" r:id="rId34"/>
    <p:sldId id="308" r:id="rId35"/>
    <p:sldId id="309" r:id="rId36"/>
    <p:sldId id="310" r:id="rId37"/>
    <p:sldId id="311" r:id="rId38"/>
    <p:sldId id="295" r:id="rId39"/>
    <p:sldId id="296" r:id="rId40"/>
    <p:sldId id="297" r:id="rId41"/>
    <p:sldId id="298" r:id="rId42"/>
    <p:sldId id="290" r:id="rId43"/>
    <p:sldId id="289" r:id="rId44"/>
    <p:sldId id="291" r:id="rId45"/>
    <p:sldId id="292" r:id="rId46"/>
    <p:sldId id="293" r:id="rId47"/>
    <p:sldId id="256" r:id="rId48"/>
    <p:sldId id="258" r:id="rId49"/>
    <p:sldId id="257" r:id="rId50"/>
    <p:sldId id="259" r:id="rId51"/>
    <p:sldId id="260" r:id="rId52"/>
    <p:sldId id="261" r:id="rId53"/>
    <p:sldId id="262" r:id="rId54"/>
    <p:sldId id="269" r:id="rId55"/>
    <p:sldId id="263" r:id="rId56"/>
    <p:sldId id="264" r:id="rId57"/>
    <p:sldId id="266" r:id="rId58"/>
    <p:sldId id="267" r:id="rId59"/>
    <p:sldId id="268" r:id="rId60"/>
    <p:sldId id="270" r:id="rId61"/>
    <p:sldId id="271" r:id="rId62"/>
    <p:sldId id="272" r:id="rId63"/>
    <p:sldId id="275" r:id="rId64"/>
    <p:sldId id="273" r:id="rId65"/>
    <p:sldId id="274" r:id="rId66"/>
    <p:sldId id="276" r:id="rId67"/>
    <p:sldId id="287" r:id="rId68"/>
    <p:sldId id="288" r:id="rId69"/>
    <p:sldId id="281" r:id="rId70"/>
    <p:sldId id="282" r:id="rId71"/>
    <p:sldId id="283" r:id="rId72"/>
    <p:sldId id="284" r:id="rId73"/>
    <p:sldId id="285" r:id="rId74"/>
    <p:sldId id="279" r:id="rId75"/>
    <p:sldId id="277" r:id="rId76"/>
    <p:sldId id="337" r:id="rId77"/>
    <p:sldId id="33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8571"/>
  </p:normalViewPr>
  <p:slideViewPr>
    <p:cSldViewPr snapToGrid="0" snapToObjects="1">
      <p:cViewPr>
        <p:scale>
          <a:sx n="90" d="100"/>
          <a:sy n="90" d="100"/>
        </p:scale>
        <p:origin x="896" y="-16"/>
      </p:cViewPr>
      <p:guideLst/>
    </p:cSldViewPr>
  </p:slideViewPr>
  <p:notesTextViewPr>
    <p:cViewPr>
      <p:scale>
        <a:sx n="1" d="1"/>
        <a:sy n="1" d="1"/>
      </p:scale>
      <p:origin x="0" y="-3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Verify </a:t>
            </a:r>
            <a:r>
              <a:rPr lang="en-US" baseline="0" dirty="0" err="1" smtClean="0"/>
              <a:t>bernhard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 prior coding idea is right, if so what would be the best graph to show it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Think about what to do if not talking about the previous </a:t>
            </a:r>
            <a:r>
              <a:rPr lang="en-US" baseline="0" smtClean="0"/>
              <a:t>trial stuff</a:t>
            </a: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 smtClean="0"/>
          </a:p>
          <a:p>
            <a:r>
              <a:rPr lang="en-US" dirty="0" smtClean="0"/>
              <a:t>This is the  mean difference between BU </a:t>
            </a:r>
            <a:r>
              <a:rPr lang="en-US" dirty="0" err="1" smtClean="0"/>
              <a:t>rt</a:t>
            </a:r>
            <a:r>
              <a:rPr lang="en-US" dirty="0" smtClean="0"/>
              <a:t> and TD </a:t>
            </a:r>
            <a:r>
              <a:rPr lang="en-US" dirty="0" err="1" smtClean="0"/>
              <a:t>rt</a:t>
            </a:r>
            <a:r>
              <a:rPr lang="en-US" dirty="0" smtClean="0"/>
              <a:t> for each subject for each condition, with BS SEMS of the mean differences</a:t>
            </a:r>
          </a:p>
          <a:p>
            <a:r>
              <a:rPr lang="en-US" dirty="0" smtClean="0"/>
              <a:t>Idea is to see what exists in the bottom-up data that isn’t in the top-down data by subtracting the top-down as if it were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bottom-up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top-down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Trend:</a:t>
            </a:r>
            <a:r>
              <a:rPr lang="en-US" baseline="0" dirty="0" smtClean="0"/>
              <a:t> response repetition matters when the current trial has same responses (in </a:t>
            </a:r>
            <a:r>
              <a:rPr lang="en-US" baseline="0" dirty="0" err="1" smtClean="0"/>
              <a:t>exps</a:t>
            </a:r>
            <a:r>
              <a:rPr lang="en-US" baseline="0" dirty="0" smtClean="0"/>
              <a:t> 1A and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252523"/>
            <a:ext cx="11639595" cy="632903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904023" y="149082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5328" cy="6669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273056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273056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38449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31091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436459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17588" y="1017895"/>
            <a:ext cx="4535610" cy="339674"/>
            <a:chOff x="484511" y="294881"/>
            <a:chExt cx="4535610" cy="3396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4511" y="406776"/>
              <a:ext cx="51842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635558" y="428900"/>
              <a:ext cx="491138" cy="2737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28030" y="294881"/>
              <a:ext cx="2237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7916" y="326778"/>
              <a:ext cx="2222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978200" y="2222204"/>
            <a:ext cx="4242391" cy="4635795"/>
            <a:chOff x="0" y="114300"/>
            <a:chExt cx="12004158" cy="67437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300"/>
              <a:ext cx="12004158" cy="652726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0" name="Rectangle 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78" name="Rectangle 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00" name="Group 99"/>
          <p:cNvGrpSpPr/>
          <p:nvPr/>
        </p:nvGrpSpPr>
        <p:grpSpPr>
          <a:xfrm>
            <a:off x="2953560" y="2222204"/>
            <a:ext cx="5273750" cy="4635796"/>
            <a:chOff x="340241" y="252523"/>
            <a:chExt cx="11639595" cy="660547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41" y="252523"/>
              <a:ext cx="11639595" cy="632903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98" name="Rectangle 9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18" name="Group 117"/>
          <p:cNvGrpSpPr/>
          <p:nvPr/>
        </p:nvGrpSpPr>
        <p:grpSpPr>
          <a:xfrm>
            <a:off x="7783028" y="2212930"/>
            <a:ext cx="5400976" cy="4571998"/>
            <a:chOff x="0" y="0"/>
            <a:chExt cx="12265328" cy="679420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65328" cy="6669272"/>
            </a:xfrm>
            <a:prstGeom prst="rect">
              <a:avLst/>
            </a:prstGeom>
          </p:spPr>
        </p:pic>
        <p:grpSp>
          <p:nvGrpSpPr>
            <p:cNvPr id="102" name="Group 101"/>
            <p:cNvGrpSpPr/>
            <p:nvPr/>
          </p:nvGrpSpPr>
          <p:grpSpPr>
            <a:xfrm>
              <a:off x="5806010" y="6273056"/>
              <a:ext cx="851661" cy="521146"/>
              <a:chOff x="321520" y="4360667"/>
              <a:chExt cx="594700" cy="34455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8" name="Rectangle 1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110" name="Group 109"/>
            <p:cNvGrpSpPr/>
            <p:nvPr/>
          </p:nvGrpSpPr>
          <p:grpSpPr>
            <a:xfrm>
              <a:off x="8905084" y="6273056"/>
              <a:ext cx="851661" cy="521146"/>
              <a:chOff x="1965004" y="4355115"/>
              <a:chExt cx="594700" cy="34455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116" name="Rectangle 1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21669" b="6636"/>
          <a:stretch/>
        </p:blipFill>
        <p:spPr>
          <a:xfrm>
            <a:off x="223283" y="911744"/>
            <a:ext cx="5518297" cy="5106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29113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response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Response repetition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0507" b="6442"/>
          <a:stretch/>
        </p:blipFill>
        <p:spPr>
          <a:xfrm>
            <a:off x="318977" y="975539"/>
            <a:ext cx="5571460" cy="511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978" b="6442"/>
          <a:stretch/>
        </p:blipFill>
        <p:spPr>
          <a:xfrm>
            <a:off x="6294474" y="975539"/>
            <a:ext cx="5613991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503782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shape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0818" y="6092458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45278" y="6092458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310803" y="6092458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874968" y="6117261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449428" y="6117261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214953" y="6117261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008476" y="1677836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172652" y="191156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597859" y="1911562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87518" y="1677836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151694" y="1911562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576901" y="1911562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shape compatibility,</a:t>
            </a:r>
          </a:p>
          <a:p>
            <a:pPr algn="ctr"/>
            <a:r>
              <a:rPr lang="en-US" sz="2400" dirty="0"/>
              <a:t>c</a:t>
            </a:r>
            <a:r>
              <a:rPr lang="en-US" sz="2400" dirty="0" smtClean="0"/>
              <a:t>ollapsing across each specific trial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8288" b="6442"/>
          <a:stretch/>
        </p:blipFill>
        <p:spPr>
          <a:xfrm>
            <a:off x="127591" y="805417"/>
            <a:ext cx="5401339" cy="51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7864" b="6636"/>
          <a:stretch/>
        </p:blipFill>
        <p:spPr>
          <a:xfrm>
            <a:off x="6081824" y="805417"/>
            <a:ext cx="5954232" cy="5106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30176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response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2865" y="5957211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3432" y="5957211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05216" y="5957211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460763" y="5964042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191330" y="5964042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0859526" y="5964042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2761172" y="1520455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5664" y="151583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924491" y="1762905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74130" y="1529179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418622" y="1524556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137449" y="1771629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173735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response compatibility,</a:t>
            </a:r>
          </a:p>
          <a:p>
            <a:pPr algn="ctr"/>
            <a:r>
              <a:rPr lang="en-US" sz="2400" dirty="0"/>
              <a:t>collapsing across each specific trial type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106731" y="1039816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965025" y="1055858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31196" y="883591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552" y="909465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914400" y="112561"/>
            <a:ext cx="10331116" cy="663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6787" y="6115666"/>
            <a:ext cx="9105916" cy="744462"/>
            <a:chOff x="1946787" y="6115666"/>
            <a:chExt cx="9105916" cy="744462"/>
          </a:xfrm>
        </p:grpSpPr>
        <p:sp>
          <p:nvSpPr>
            <p:cNvPr id="5" name="Rectangle 4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321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71497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12" name="Rectangle 1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67725" y="6436246"/>
            <a:ext cx="594700" cy="344550"/>
            <a:chOff x="1148655" y="4360667"/>
            <a:chExt cx="594700" cy="344550"/>
          </a:xfrm>
        </p:grpSpPr>
        <p:sp>
          <p:nvSpPr>
            <p:cNvPr id="20" name="Rectangle 19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9789876" y="6461025"/>
            <a:ext cx="594700" cy="344550"/>
            <a:chOff x="1965004" y="4355115"/>
            <a:chExt cx="594700" cy="344550"/>
          </a:xfrm>
        </p:grpSpPr>
        <p:sp>
          <p:nvSpPr>
            <p:cNvPr id="28" name="Rectangle 2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641988" y="677850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818969" y="1583252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77263" y="1599294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3434" y="1427027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74790" y="1452901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trial type analysis, </a:t>
            </a:r>
            <a:r>
              <a:rPr lang="en-US" dirty="0" err="1" smtClean="0"/>
              <a:t>Exps</a:t>
            </a:r>
            <a:r>
              <a:rPr lang="en-US" dirty="0" smtClean="0"/>
              <a:t>. 1-2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004158" cy="652726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448295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3209</Words>
  <Application>Microsoft Macintosh PowerPoint</Application>
  <PresentationFormat>Widescreen</PresentationFormat>
  <Paragraphs>911</Paragraphs>
  <Slides>77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trial type analysis, Exps. 1-2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Wilmott, James</cp:lastModifiedBy>
  <cp:revision>266</cp:revision>
  <dcterms:created xsi:type="dcterms:W3CDTF">2018-03-10T23:06:46Z</dcterms:created>
  <dcterms:modified xsi:type="dcterms:W3CDTF">2018-05-29T19:10:34Z</dcterms:modified>
</cp:coreProperties>
</file>